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62" r:id="rId9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0"/>
    <p:restoredTop sz="88347"/>
  </p:normalViewPr>
  <p:slideViewPr>
    <p:cSldViewPr snapToGrid="0" snapToObjects="1">
      <p:cViewPr>
        <p:scale>
          <a:sx n="138" d="100"/>
          <a:sy n="138" d="100"/>
        </p:scale>
        <p:origin x="1552" y="7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636F4-9F09-497C-8419-2AB5CFAD3719}" type="datetimeFigureOut">
              <a:rPr lang="zh-CN" altLang="en-US" smtClean="0"/>
              <a:pPr/>
              <a:t>16/9/25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A3DF1-FDB2-4DFB-9C14-53F9269A10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管理的根本是为了达成公司的业绩目标，是达到公司的高绩效。而高绩效的根本是靠什么呢，靠的是人，不是靠流程，也不是靠各种约束等等。所以说从我这边总结的一个经验，公司出现了管理问题，要提升管理水平的时候，很多时候在想我们要制定一些章程和流程。其实根本上讲应该看公司的人对不对，如果公司出现了管理问题，很大程度上是人肯定不对，这个时候只能换一个人，而不是说我们去想办法制定一套特别科学的规章，至少在现在的互联网的公司里面，我认为人才是根本，而不是说制度本身是改变，如果人选对了，其他都是相对次要的事情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A3DF1-FDB2-4DFB-9C14-53F9269A107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所有人员无论是哪个部门的，都应该对产品的认识是一致的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产品的每一阶段的目标必须清楚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一个人担当多个职位，可以减少没有必要的沟通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这不一定是好事，看情况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每个人的职责必须明确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目标清楚，不用闷头干活，不必纠结于没有必须纠结的地方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dirty="0" smtClean="0"/>
              <a:t>最终落实靠计划；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A3DF1-FDB2-4DFB-9C14-53F9269A107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“全角色”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以工作所需要的岗位为准，建立一个完整的团队，这样的配合，实际上是最高效的状态。简单来讲就是专业的人干专业的事儿。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分工但不分职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大家不能仅仅因为岗位的划分，而只负责自己手头上的这点事情，这个是绝对不行的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一个好的互联网团队，一定是具备各有所侧重的工作，但又相互协作、相互驱动、互为备份的。这样才能让整个团队以一个创业的姿态，快速产出产品，这是一个互联网团队必备的基因。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A3DF1-FDB2-4DFB-9C14-53F9269A107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5602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35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54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991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3385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76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964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168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11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40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4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1B2A7-636A-4543-B004-A494ED78256F}" type="datetimeFigureOut">
              <a:rPr kumimoji="1" lang="zh-CN" altLang="en-US" smtClean="0"/>
              <a:pPr/>
              <a:t>16/9/25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377C8-B5D7-234B-9DB6-6D4871CFE14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69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/>
          <a:stretch>
            <a:fillRect/>
          </a:stretch>
        </p:blipFill>
        <p:spPr bwMode="auto">
          <a:xfrm>
            <a:off x="1411" y="-28566"/>
            <a:ext cx="9217355" cy="51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306117" y="1125191"/>
            <a:ext cx="5332354" cy="1361654"/>
            <a:chOff x="2688" y="517"/>
            <a:chExt cx="2928" cy="858"/>
          </a:xfrm>
        </p:grpSpPr>
        <p:sp>
          <p:nvSpPr>
            <p:cNvPr id="17412" name="TextBox 8"/>
            <p:cNvSpPr txBox="1">
              <a:spLocks noChangeArrowheads="1"/>
            </p:cNvSpPr>
            <p:nvPr/>
          </p:nvSpPr>
          <p:spPr bwMode="auto">
            <a:xfrm>
              <a:off x="2688" y="517"/>
              <a:ext cx="2928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04" tIns="45701" rIns="91404" bIns="4570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4799" dirty="0" smtClean="0">
                  <a:latin typeface="A bite" charset="0"/>
                  <a:ea typeface="华文隶书" charset="0"/>
                </a:rPr>
                <a:t>年中分享</a:t>
              </a:r>
              <a:endParaRPr lang="zh-CN" altLang="en-US" sz="4799" dirty="0">
                <a:latin typeface="A bite" charset="0"/>
                <a:ea typeface="华文隶书" charset="0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3448" y="1045"/>
              <a:ext cx="168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4" tIns="45701" rIns="91404" bIns="4570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r>
                <a:rPr lang="zh-CN" altLang="en-US" sz="2799" b="1" dirty="0" smtClean="0">
                  <a:latin typeface="宋体" charset="0"/>
                </a:rPr>
                <a:t>团队</a:t>
              </a:r>
              <a:r>
                <a:rPr lang="zh-CN" altLang="en-US" sz="2799" b="1" smtClean="0">
                  <a:latin typeface="宋体" charset="0"/>
                </a:rPr>
                <a:t>配合与沟通</a:t>
              </a:r>
              <a:endParaRPr lang="zh-CN" altLang="en-US" sz="2799" b="1" dirty="0">
                <a:latin typeface="宋体" charset="0"/>
              </a:endParaRPr>
            </a:p>
          </p:txBody>
        </p:sp>
      </p:grpSp>
      <p:pic>
        <p:nvPicPr>
          <p:cNvPr id="8" name="Picture 2" descr="E:\ingmeng\ingmeng\logo\商标2.png"/>
          <p:cNvPicPr>
            <a:picLocks noChangeAspect="1" noChangeArrowheads="1"/>
          </p:cNvPicPr>
          <p:nvPr/>
        </p:nvPicPr>
        <p:blipFill>
          <a:blip r:embed="rId3" cstate="print">
            <a:lum bright="3000" contrast="17000"/>
          </a:blip>
          <a:srcRect/>
          <a:stretch>
            <a:fillRect/>
          </a:stretch>
        </p:blipFill>
        <p:spPr bwMode="auto">
          <a:xfrm>
            <a:off x="2644245" y="2557467"/>
            <a:ext cx="656098" cy="5714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120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7575" y="24836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E:\ingmeng\ingmeng\logo\商标2.png"/>
          <p:cNvPicPr>
            <a:picLocks noChangeAspect="1" noChangeArrowheads="1"/>
          </p:cNvPicPr>
          <p:nvPr/>
        </p:nvPicPr>
        <p:blipFill>
          <a:blip r:embed="rId2" cstate="print">
            <a:lum bright="3000" contrast="17000"/>
          </a:blip>
          <a:srcRect/>
          <a:stretch>
            <a:fillRect/>
          </a:stretch>
        </p:blipFill>
        <p:spPr bwMode="auto">
          <a:xfrm>
            <a:off x="8345058" y="4429138"/>
            <a:ext cx="656098" cy="571486"/>
          </a:xfrm>
          <a:prstGeom prst="rect">
            <a:avLst/>
          </a:prstGeom>
          <a:noFill/>
        </p:spPr>
      </p:pic>
      <p:sp>
        <p:nvSpPr>
          <p:cNvPr id="6" name="TextBox 3"/>
          <p:cNvSpPr txBox="1"/>
          <p:nvPr/>
        </p:nvSpPr>
        <p:spPr>
          <a:xfrm>
            <a:off x="877575" y="1232037"/>
            <a:ext cx="392909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认识团队</a:t>
            </a:r>
            <a:endParaRPr lang="en-US" altLang="zh-CN" dirty="0"/>
          </a:p>
        </p:txBody>
      </p:sp>
      <p:sp>
        <p:nvSpPr>
          <p:cNvPr id="7" name="TextBox 3"/>
          <p:cNvSpPr txBox="1"/>
          <p:nvPr/>
        </p:nvSpPr>
        <p:spPr>
          <a:xfrm>
            <a:off x="877575" y="1754044"/>
            <a:ext cx="392909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 smtClean="0"/>
              <a:t>团队根本</a:t>
            </a:r>
            <a:endParaRPr lang="en-US" altLang="zh-CN" dirty="0"/>
          </a:p>
        </p:txBody>
      </p:sp>
      <p:sp>
        <p:nvSpPr>
          <p:cNvPr id="8" name="TextBox 3"/>
          <p:cNvSpPr txBox="1"/>
          <p:nvPr/>
        </p:nvSpPr>
        <p:spPr>
          <a:xfrm>
            <a:off x="877575" y="2276051"/>
            <a:ext cx="392909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团队配合</a:t>
            </a:r>
            <a:endParaRPr lang="en-US" altLang="zh-CN" dirty="0"/>
          </a:p>
        </p:txBody>
      </p:sp>
      <p:sp>
        <p:nvSpPr>
          <p:cNvPr id="9" name="TextBox 3"/>
          <p:cNvSpPr txBox="1"/>
          <p:nvPr/>
        </p:nvSpPr>
        <p:spPr>
          <a:xfrm>
            <a:off x="877575" y="2798058"/>
            <a:ext cx="392909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理想团队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7575" y="24836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认识团队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E:\ingmeng\ingmeng\logo\商标2.png"/>
          <p:cNvPicPr>
            <a:picLocks noChangeAspect="1" noChangeArrowheads="1"/>
          </p:cNvPicPr>
          <p:nvPr/>
        </p:nvPicPr>
        <p:blipFill>
          <a:blip r:embed="rId2" cstate="print">
            <a:lum bright="3000" contrast="17000"/>
          </a:blip>
          <a:srcRect/>
          <a:stretch>
            <a:fillRect/>
          </a:stretch>
        </p:blipFill>
        <p:spPr bwMode="auto">
          <a:xfrm>
            <a:off x="8345058" y="4429138"/>
            <a:ext cx="656098" cy="571486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772" y="932872"/>
            <a:ext cx="2160000" cy="16125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070" y="932873"/>
            <a:ext cx="2160000" cy="14715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772" y="2780402"/>
            <a:ext cx="2160000" cy="13421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0070" y="2686626"/>
            <a:ext cx="2160000" cy="1435964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2498554" y="4357546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什么是团队？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7021633" y="1483962"/>
            <a:ext cx="148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7021632" y="3219942"/>
            <a:ext cx="148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群体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84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7575" y="24836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认识团队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E:\ingmeng\ingmeng\logo\商标2.png"/>
          <p:cNvPicPr>
            <a:picLocks noChangeAspect="1" noChangeArrowheads="1"/>
          </p:cNvPicPr>
          <p:nvPr/>
        </p:nvPicPr>
        <p:blipFill>
          <a:blip r:embed="rId2" cstate="print">
            <a:lum bright="3000" contrast="17000"/>
          </a:blip>
          <a:srcRect/>
          <a:stretch>
            <a:fillRect/>
          </a:stretch>
        </p:blipFill>
        <p:spPr bwMode="auto">
          <a:xfrm>
            <a:off x="8345058" y="4429138"/>
            <a:ext cx="656098" cy="571486"/>
          </a:xfrm>
          <a:prstGeom prst="rect">
            <a:avLst/>
          </a:prstGeom>
          <a:noFill/>
        </p:spPr>
      </p:pic>
      <p:sp>
        <p:nvSpPr>
          <p:cNvPr id="12" name="TextBox 3"/>
          <p:cNvSpPr txBox="1"/>
          <p:nvPr/>
        </p:nvSpPr>
        <p:spPr>
          <a:xfrm>
            <a:off x="877575" y="1337255"/>
            <a:ext cx="73150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800" dirty="0"/>
              <a:t>团队（</a:t>
            </a:r>
            <a:r>
              <a:rPr lang="en-US" altLang="zh-CN" sz="1800" dirty="0"/>
              <a:t>Team</a:t>
            </a:r>
            <a:r>
              <a:rPr lang="zh-CN" altLang="en-US" sz="1800" dirty="0"/>
              <a:t>）是由基层和管理层人员组成的一个共同体，它合理利用每一个成员的</a:t>
            </a:r>
            <a:r>
              <a:rPr lang="zh-CN" altLang="en-US" sz="1800" dirty="0">
                <a:solidFill>
                  <a:srgbClr val="0070C0"/>
                </a:solidFill>
              </a:rPr>
              <a:t>知识</a:t>
            </a:r>
            <a:r>
              <a:rPr lang="zh-CN" altLang="en-US" sz="1800" dirty="0"/>
              <a:t>和</a:t>
            </a:r>
            <a:r>
              <a:rPr lang="zh-CN" altLang="en-US" sz="1800" dirty="0">
                <a:solidFill>
                  <a:srgbClr val="0070C0"/>
                </a:solidFill>
              </a:rPr>
              <a:t>技能</a:t>
            </a:r>
            <a:r>
              <a:rPr lang="zh-CN" altLang="en-US" sz="2000" dirty="0">
                <a:solidFill>
                  <a:srgbClr val="FF0000"/>
                </a:solidFill>
              </a:rPr>
              <a:t>协同工作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FF0000"/>
                </a:solidFill>
              </a:rPr>
              <a:t>解决问题</a:t>
            </a:r>
            <a:r>
              <a:rPr lang="zh-CN" altLang="en-US" sz="1800" dirty="0"/>
              <a:t>，达到共同的目标</a:t>
            </a:r>
            <a:r>
              <a:rPr lang="zh-CN" altLang="en-US" sz="1800" dirty="0" smtClean="0"/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877575" y="2287645"/>
            <a:ext cx="731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团队的构成要素总结为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5P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，分别为目标、人、定位、权限、计划。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62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7575" y="24836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团队根本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E:\ingmeng\ingmeng\logo\商标2.png"/>
          <p:cNvPicPr>
            <a:picLocks noChangeAspect="1" noChangeArrowheads="1"/>
          </p:cNvPicPr>
          <p:nvPr/>
        </p:nvPicPr>
        <p:blipFill>
          <a:blip r:embed="rId3" cstate="print">
            <a:lum bright="3000" contrast="17000"/>
          </a:blip>
          <a:srcRect/>
          <a:stretch>
            <a:fillRect/>
          </a:stretch>
        </p:blipFill>
        <p:spPr bwMode="auto">
          <a:xfrm>
            <a:off x="8345058" y="4429138"/>
            <a:ext cx="656098" cy="571486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3339322" y="1703685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选对人</a:t>
            </a:r>
          </a:p>
        </p:txBody>
      </p:sp>
    </p:spTree>
    <p:extLst>
      <p:ext uri="{BB962C8B-B14F-4D97-AF65-F5344CB8AC3E}">
        <p14:creationId xmlns:p14="http://schemas.microsoft.com/office/powerpoint/2010/main" val="14746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7575" y="24836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团队配合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E:\ingmeng\ingmeng\logo\商标2.png"/>
          <p:cNvPicPr>
            <a:picLocks noChangeAspect="1" noChangeArrowheads="1"/>
          </p:cNvPicPr>
          <p:nvPr/>
        </p:nvPicPr>
        <p:blipFill>
          <a:blip r:embed="rId3" cstate="print">
            <a:lum bright="3000" contrast="17000"/>
          </a:blip>
          <a:srcRect/>
          <a:stretch>
            <a:fillRect/>
          </a:stretch>
        </p:blipFill>
        <p:spPr bwMode="auto">
          <a:xfrm>
            <a:off x="8345058" y="4429138"/>
            <a:ext cx="656098" cy="571486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074442" y="1121794"/>
            <a:ext cx="5069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目标清晰、一致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0383" y="2530340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计划可执行、可跟踪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7575" y="24836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理想团队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E:\ingmeng\ingmeng\logo\商标2.png"/>
          <p:cNvPicPr>
            <a:picLocks noChangeAspect="1" noChangeArrowheads="1"/>
          </p:cNvPicPr>
          <p:nvPr/>
        </p:nvPicPr>
        <p:blipFill>
          <a:blip r:embed="rId3" cstate="print">
            <a:lum bright="3000" contrast="17000"/>
          </a:blip>
          <a:srcRect/>
          <a:stretch>
            <a:fillRect/>
          </a:stretch>
        </p:blipFill>
        <p:spPr bwMode="auto">
          <a:xfrm>
            <a:off x="8345058" y="4429138"/>
            <a:ext cx="656098" cy="571486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785374" y="1121794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“全角色”</a:t>
            </a:r>
            <a:endParaRPr lang="zh-CN" alt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9128" y="2530340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分工但不分职</a:t>
            </a:r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98305" y="2371695"/>
            <a:ext cx="3347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Let’s make something big</a:t>
            </a:r>
            <a:r>
              <a:rPr lang="zh-CN" altLang="en-US" sz="20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！</a:t>
            </a:r>
            <a:endParaRPr lang="zh-CN" altLang="en-US" sz="20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1" name="Picture 3" descr="C:\Users\chenqinghua\Desktop\icon_memeji.png"/>
          <p:cNvPicPr>
            <a:picLocks noChangeAspect="1" noChangeArrowheads="1"/>
          </p:cNvPicPr>
          <p:nvPr/>
        </p:nvPicPr>
        <p:blipFill>
          <a:blip r:embed="rId2"/>
          <a:srcRect l="8334" t="10000" r="15000"/>
          <a:stretch>
            <a:fillRect/>
          </a:stretch>
        </p:blipFill>
        <p:spPr bwMode="auto">
          <a:xfrm>
            <a:off x="0" y="3538020"/>
            <a:ext cx="1367624" cy="1605480"/>
          </a:xfrm>
          <a:prstGeom prst="rect">
            <a:avLst/>
          </a:prstGeom>
          <a:noFill/>
        </p:spPr>
      </p:pic>
      <p:pic>
        <p:nvPicPr>
          <p:cNvPr id="4" name="Picture 3" descr="E:\ingmeng\运营\BP\PPT报告\首页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588"/>
            <a:ext cx="9144000" cy="5145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7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5454</TotalTime>
  <Words>503</Words>
  <Application>Microsoft Macintosh PowerPoint</Application>
  <PresentationFormat>全屏显示(16:9)</PresentationFormat>
  <Paragraphs>35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 bite</vt:lpstr>
      <vt:lpstr>Arial</vt:lpstr>
      <vt:lpstr>Arial Unicode MS</vt:lpstr>
      <vt:lpstr>Calibri</vt:lpstr>
      <vt:lpstr>华文隶书</vt:lpstr>
      <vt:lpstr>宋体</vt:lpstr>
      <vt:lpstr>微软雅黑</vt:lpstr>
      <vt:lpstr>新細明體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black</dc:creator>
  <cp:lastModifiedBy>Microsoft Office 用户</cp:lastModifiedBy>
  <cp:revision>302</cp:revision>
  <dcterms:created xsi:type="dcterms:W3CDTF">2016-02-11T10:29:07Z</dcterms:created>
  <dcterms:modified xsi:type="dcterms:W3CDTF">2016-09-25T08:05:03Z</dcterms:modified>
</cp:coreProperties>
</file>